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7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2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2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4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8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F2093-1B03-430D-8B7D-7B7ABE37731C}" type="datetimeFigureOut">
              <a:rPr lang="en-US" smtClean="0"/>
              <a:t>3/11/2017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0D56F-68B0-4B6E-850E-7FBF53F0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Lynman</a:t>
            </a:r>
            <a:r>
              <a:rPr lang="en-US" dirty="0"/>
              <a:t> Alpha Material</a:t>
            </a:r>
            <a:br>
              <a:rPr lang="en-US" dirty="0"/>
            </a:br>
            <a:r>
              <a:rPr lang="en-US" dirty="0"/>
              <a:t>YEO Workshop</a:t>
            </a:r>
            <a:br>
              <a:rPr lang="en-US" dirty="0"/>
            </a:br>
            <a:r>
              <a:rPr lang="en-US" dirty="0"/>
              <a:t>March 11,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Rich</a:t>
            </a:r>
          </a:p>
        </p:txBody>
      </p:sp>
    </p:spTree>
    <p:extLst>
      <p:ext uri="{BB962C8B-B14F-4D97-AF65-F5344CB8AC3E}">
        <p14:creationId xmlns:p14="http://schemas.microsoft.com/office/powerpoint/2010/main" val="118725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2p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01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2p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13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3p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00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3p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389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3p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113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3p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10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3p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1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yaf-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" y="1066800"/>
            <a:ext cx="9144000" cy="4735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048877" y="533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QSO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8877" y="4495800"/>
            <a:ext cx="186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Ly-alpha emission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304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Cool Hydrogen-containing gas clouds also experiencing expansion.</a:t>
            </a:r>
          </a:p>
        </p:txBody>
      </p:sp>
    </p:spTree>
    <p:extLst>
      <p:ext uri="{BB962C8B-B14F-4D97-AF65-F5344CB8AC3E}">
        <p14:creationId xmlns:p14="http://schemas.microsoft.com/office/powerpoint/2010/main" val="29436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soabs-l-alpha-fores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863"/>
            <a:ext cx="9144000" cy="5754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32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ss_grid_spe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0"/>
            <a:ext cx="7200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738664" cy="5410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/>
              <a:t>                        </a:t>
            </a:r>
            <a:r>
              <a:rPr lang="en-US" b="1" dirty="0">
                <a:solidFill>
                  <a:srgbClr val="FF0000"/>
                </a:solidFill>
              </a:rPr>
              <a:t> Palette of SDSS spectra</a:t>
            </a:r>
            <a:r>
              <a:rPr lang="en-US" b="1" dirty="0"/>
              <a:t>: </a:t>
            </a:r>
          </a:p>
          <a:p>
            <a:pPr algn="ctr"/>
            <a:r>
              <a:rPr lang="en-US" b="1" dirty="0" err="1"/>
              <a:t>Lynman</a:t>
            </a:r>
            <a:r>
              <a:rPr lang="en-US" b="1" dirty="0"/>
              <a:t>-alpha forest in these two </a:t>
            </a:r>
            <a:r>
              <a:rPr lang="en-US" b="1" dirty="0" err="1"/>
              <a:t>spectrra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1752600"/>
            <a:ext cx="9906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2000" y="1447800"/>
            <a:ext cx="373380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4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dss-z2p5to3.5or-so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62200" y="33528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Results of high-red-shift QSO SQL of SDSS DR13: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Subsequent slides show spectra.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2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2p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9" y="174625"/>
            <a:ext cx="9144000" cy="65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000" y="533400"/>
            <a:ext cx="3886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1371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~1216 A in rest frame, highly red-shifted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09800" y="19050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09800" y="2133600"/>
            <a:ext cx="1600200" cy="3505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" y="3200400"/>
            <a:ext cx="1219200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2819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“forest”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1400" y="3200400"/>
            <a:ext cx="5334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1p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5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90600" y="609600"/>
            <a:ext cx="3657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1752600"/>
            <a:ext cx="533400" cy="342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6172200"/>
            <a:ext cx="3200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1p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89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ById-zis1p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3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76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54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Lynman Alpha Material YEO Workshop March 11,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Lynman Alpha Material YEO Workshop March 11, 2017</dc:title>
  <dc:creator>Rich</dc:creator>
  <cp:lastModifiedBy>Kathy Gustavson</cp:lastModifiedBy>
  <cp:revision>10</cp:revision>
  <dcterms:created xsi:type="dcterms:W3CDTF">2017-03-08T17:42:41Z</dcterms:created>
  <dcterms:modified xsi:type="dcterms:W3CDTF">2017-03-12T01:38:45Z</dcterms:modified>
</cp:coreProperties>
</file>