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8" r:id="rId2"/>
    <p:sldId id="266" r:id="rId3"/>
    <p:sldId id="259" r:id="rId4"/>
    <p:sldId id="263" r:id="rId5"/>
    <p:sldId id="261" r:id="rId6"/>
    <p:sldId id="262" r:id="rId7"/>
    <p:sldId id="265" r:id="rId8"/>
    <p:sldId id="260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74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CB4074-416F-4936-8717-6687568895E1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F79588-0F29-4579-987D-3FB2F2A18C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6249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3BCD2-8C5A-4EF4-82F0-EFE65572AF48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BC8D7-1432-4B83-86BE-5751AC74BA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719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3BCD2-8C5A-4EF4-82F0-EFE65572AF48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BC8D7-1432-4B83-86BE-5751AC74BA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7468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3BCD2-8C5A-4EF4-82F0-EFE65572AF48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BC8D7-1432-4B83-86BE-5751AC74BA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717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3BCD2-8C5A-4EF4-82F0-EFE65572AF48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BC8D7-1432-4B83-86BE-5751AC74BA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315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3BCD2-8C5A-4EF4-82F0-EFE65572AF48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BC8D7-1432-4B83-86BE-5751AC74BA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1949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3BCD2-8C5A-4EF4-82F0-EFE65572AF48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BC8D7-1432-4B83-86BE-5751AC74BA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5450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3BCD2-8C5A-4EF4-82F0-EFE65572AF48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BC8D7-1432-4B83-86BE-5751AC74BA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4952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3BCD2-8C5A-4EF4-82F0-EFE65572AF48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BC8D7-1432-4B83-86BE-5751AC74BA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013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3BCD2-8C5A-4EF4-82F0-EFE65572AF48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BC8D7-1432-4B83-86BE-5751AC74BA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309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3BCD2-8C5A-4EF4-82F0-EFE65572AF48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BC8D7-1432-4B83-86BE-5751AC74BA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361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3BCD2-8C5A-4EF4-82F0-EFE65572AF48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BC8D7-1432-4B83-86BE-5751AC74BA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616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73BCD2-8C5A-4EF4-82F0-EFE65572AF48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7BC8D7-1432-4B83-86BE-5751AC74BA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35940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4" descr="EIS-Logo-Wide-White-AI-10(1).eps">
            <a:extLst>
              <a:ext uri="{FF2B5EF4-FFF2-40B4-BE49-F238E27FC236}">
                <a16:creationId xmlns:a16="http://schemas.microsoft.com/office/drawing/2014/main" id="{F02AA737-FCA8-4627-B7B9-A97D573B86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62560"/>
            <a:ext cx="8853488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 descr="nss logo_2.jpg">
            <a:extLst>
              <a:ext uri="{FF2B5EF4-FFF2-40B4-BE49-F238E27FC236}">
                <a16:creationId xmlns:a16="http://schemas.microsoft.com/office/drawing/2014/main" id="{42FD37C8-B974-4E32-9415-9A24ADA67B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" r="8031" b="23215"/>
          <a:stretch>
            <a:fillRect/>
          </a:stretch>
        </p:blipFill>
        <p:spPr bwMode="auto">
          <a:xfrm>
            <a:off x="1420178" y="5354321"/>
            <a:ext cx="2074862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5">
            <a:extLst>
              <a:ext uri="{FF2B5EF4-FFF2-40B4-BE49-F238E27FC236}">
                <a16:creationId xmlns:a16="http://schemas.microsoft.com/office/drawing/2014/main" id="{2722BB18-CBDE-4C77-8360-C96E1C28BE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5000" y="6172200"/>
            <a:ext cx="48006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b="1" dirty="0">
                <a:solidFill>
                  <a:srgbClr val="FFFF00"/>
                </a:solidFill>
                <a:latin typeface="Agency FB" panose="020B0503020202020204" pitchFamily="34" charset="0"/>
              </a:rPr>
              <a:t>http://www.enterpriseinspace.org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C319CCE-2BA2-4B45-A8DD-CBAE706B052D}"/>
              </a:ext>
            </a:extLst>
          </p:cNvPr>
          <p:cNvSpPr txBox="1"/>
          <p:nvPr/>
        </p:nvSpPr>
        <p:spPr>
          <a:xfrm>
            <a:off x="3159760" y="2489200"/>
            <a:ext cx="56083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FFFF00"/>
                </a:solidFill>
              </a:rPr>
              <a:t>Our future is in the settlement of space! </a:t>
            </a:r>
          </a:p>
        </p:txBody>
      </p:sp>
    </p:spTree>
    <p:extLst>
      <p:ext uri="{BB962C8B-B14F-4D97-AF65-F5344CB8AC3E}">
        <p14:creationId xmlns:p14="http://schemas.microsoft.com/office/powerpoint/2010/main" val="1775695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FE38AB0-809C-42EA-888D-EBC0E3DB293B}"/>
              </a:ext>
            </a:extLst>
          </p:cNvPr>
          <p:cNvSpPr txBox="1"/>
          <p:nvPr/>
        </p:nvSpPr>
        <p:spPr>
          <a:xfrm>
            <a:off x="675861" y="457200"/>
            <a:ext cx="61622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The EIS Team Today: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436775B-C540-4B13-A943-2AFE73F68F2F}"/>
              </a:ext>
            </a:extLst>
          </p:cNvPr>
          <p:cNvSpPr txBox="1"/>
          <p:nvPr/>
        </p:nvSpPr>
        <p:spPr>
          <a:xfrm>
            <a:off x="1600199" y="1808922"/>
            <a:ext cx="31010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Lynne Zielinski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BDAB5B8-3C6B-4E44-B901-5F59701D79C1}"/>
              </a:ext>
            </a:extLst>
          </p:cNvPr>
          <p:cNvSpPr txBox="1"/>
          <p:nvPr/>
        </p:nvSpPr>
        <p:spPr>
          <a:xfrm>
            <a:off x="4084982" y="3203714"/>
            <a:ext cx="31010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Frances Dellutri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53475A3-1C07-4EAF-885D-11625731C907}"/>
              </a:ext>
            </a:extLst>
          </p:cNvPr>
          <p:cNvSpPr txBox="1"/>
          <p:nvPr/>
        </p:nvSpPr>
        <p:spPr>
          <a:xfrm>
            <a:off x="7484165" y="4493066"/>
            <a:ext cx="31010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Bonnie Thurber</a:t>
            </a:r>
          </a:p>
        </p:txBody>
      </p:sp>
    </p:spTree>
    <p:extLst>
      <p:ext uri="{BB962C8B-B14F-4D97-AF65-F5344CB8AC3E}">
        <p14:creationId xmlns:p14="http://schemas.microsoft.com/office/powerpoint/2010/main" val="3639113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7BAC8E0-E62E-40C2-BE2A-BB05F81F70AA}"/>
              </a:ext>
            </a:extLst>
          </p:cNvPr>
          <p:cNvSpPr txBox="1"/>
          <p:nvPr/>
        </p:nvSpPr>
        <p:spPr>
          <a:xfrm>
            <a:off x="529432" y="175852"/>
            <a:ext cx="53746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FF00"/>
                </a:solidFill>
              </a:rPr>
              <a:t>The EIS initiative is to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3C211CC-1C03-482C-873B-229F33A20441}"/>
              </a:ext>
            </a:extLst>
          </p:cNvPr>
          <p:cNvSpPr txBox="1"/>
          <p:nvPr/>
        </p:nvSpPr>
        <p:spPr>
          <a:xfrm>
            <a:off x="136797" y="1023676"/>
            <a:ext cx="77165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FF00"/>
                </a:solidFill>
              </a:rPr>
              <a:t>Bring Robust Space Science Curriculum </a:t>
            </a:r>
          </a:p>
          <a:p>
            <a:r>
              <a:rPr lang="en-US" sz="3600" dirty="0">
                <a:solidFill>
                  <a:srgbClr val="FFFF00"/>
                </a:solidFill>
              </a:rPr>
              <a:t>to 21</a:t>
            </a:r>
            <a:r>
              <a:rPr lang="en-US" sz="3600" baseline="30000" dirty="0">
                <a:solidFill>
                  <a:srgbClr val="FFFF00"/>
                </a:solidFill>
              </a:rPr>
              <a:t>st</a:t>
            </a:r>
            <a:r>
              <a:rPr lang="en-US" sz="3600" dirty="0">
                <a:solidFill>
                  <a:srgbClr val="FFFF00"/>
                </a:solidFill>
              </a:rPr>
              <a:t> Century Learning  through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D9462C5-CB50-41F6-A1CE-B70454C01F72}"/>
              </a:ext>
            </a:extLst>
          </p:cNvPr>
          <p:cNvSpPr txBox="1"/>
          <p:nvPr/>
        </p:nvSpPr>
        <p:spPr>
          <a:xfrm rot="20521733">
            <a:off x="6425837" y="2949780"/>
            <a:ext cx="28549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Critical Thinking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5856AFF-EF61-4C4B-978B-AD2B1EC7E9CF}"/>
              </a:ext>
            </a:extLst>
          </p:cNvPr>
          <p:cNvSpPr txBox="1"/>
          <p:nvPr/>
        </p:nvSpPr>
        <p:spPr>
          <a:xfrm rot="20521733">
            <a:off x="4241268" y="2384808"/>
            <a:ext cx="28549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Collaboration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4311128-D5CC-42F1-838A-606CF72169EA}"/>
              </a:ext>
            </a:extLst>
          </p:cNvPr>
          <p:cNvSpPr txBox="1"/>
          <p:nvPr/>
        </p:nvSpPr>
        <p:spPr>
          <a:xfrm rot="20521733">
            <a:off x="412249" y="4774151"/>
            <a:ext cx="28549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Communication Skills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0F309F9-9AB7-4535-A4D7-4EBC0B9C4B85}"/>
              </a:ext>
            </a:extLst>
          </p:cNvPr>
          <p:cNvSpPr txBox="1"/>
          <p:nvPr/>
        </p:nvSpPr>
        <p:spPr>
          <a:xfrm rot="20521733">
            <a:off x="3863984" y="4279953"/>
            <a:ext cx="197159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Real-world hands on </a:t>
            </a:r>
            <a:r>
              <a:rPr lang="en-US" sz="3200" dirty="0" err="1"/>
              <a:t>expeience</a:t>
            </a:r>
            <a:endParaRPr lang="en-US" sz="32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5013317-1354-4389-B031-467C94756ECA}"/>
              </a:ext>
            </a:extLst>
          </p:cNvPr>
          <p:cNvSpPr txBox="1"/>
          <p:nvPr/>
        </p:nvSpPr>
        <p:spPr>
          <a:xfrm rot="20521733">
            <a:off x="483879" y="2211117"/>
            <a:ext cx="231196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Lessons, outreach educational materials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1D2AA2A-BC52-4FB0-93E4-EEA9D581B270}"/>
              </a:ext>
            </a:extLst>
          </p:cNvPr>
          <p:cNvSpPr txBox="1"/>
          <p:nvPr/>
        </p:nvSpPr>
        <p:spPr>
          <a:xfrm rot="20521733">
            <a:off x="8661383" y="683422"/>
            <a:ext cx="28549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Web-based learning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D814110-1AA0-4BDA-9A83-F10B9584DDFD}"/>
              </a:ext>
            </a:extLst>
          </p:cNvPr>
          <p:cNvSpPr txBox="1"/>
          <p:nvPr/>
        </p:nvSpPr>
        <p:spPr>
          <a:xfrm rot="20521733">
            <a:off x="8889290" y="3349055"/>
            <a:ext cx="28549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Mentor Support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9821CEA-838C-4409-8745-034678DDADC7}"/>
              </a:ext>
            </a:extLst>
          </p:cNvPr>
          <p:cNvSpPr txBox="1"/>
          <p:nvPr/>
        </p:nvSpPr>
        <p:spPr>
          <a:xfrm rot="20521733">
            <a:off x="7289303" y="4832787"/>
            <a:ext cx="28549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Embracing Current Ed Standards</a:t>
            </a:r>
          </a:p>
        </p:txBody>
      </p:sp>
    </p:spTree>
    <p:extLst>
      <p:ext uri="{BB962C8B-B14F-4D97-AF65-F5344CB8AC3E}">
        <p14:creationId xmlns:p14="http://schemas.microsoft.com/office/powerpoint/2010/main" val="314610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3926113E-89E6-413D-BA2C-594CF2FAB162}"/>
              </a:ext>
            </a:extLst>
          </p:cNvPr>
          <p:cNvSpPr txBox="1">
            <a:spLocks/>
          </p:cNvSpPr>
          <p:nvPr/>
        </p:nvSpPr>
        <p:spPr bwMode="auto">
          <a:xfrm>
            <a:off x="457200" y="208722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800" dirty="0">
                <a:solidFill>
                  <a:srgbClr val="FFC000"/>
                </a:solidFill>
                <a:latin typeface="Bebas"/>
                <a:ea typeface="BlairMdITC TT-Medium"/>
                <a:cs typeface="BlairMdITC TT-Medium"/>
              </a:rPr>
              <a:t>The  EIS mission…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718CA8A-8224-4CD5-BABA-204F1695F8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2229679"/>
            <a:ext cx="7239000" cy="347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400" dirty="0">
                <a:solidFill>
                  <a:schemeClr val="accent4">
                    <a:lumMod val="40000"/>
                    <a:lumOff val="60000"/>
                  </a:schemeClr>
                </a:solidFill>
                <a:latin typeface="Agency FB" panose="020B0503020202020204" pitchFamily="34" charset="0"/>
              </a:rPr>
              <a:t>Design, build, fly and return </a:t>
            </a:r>
          </a:p>
          <a:p>
            <a:pPr algn="ctr" eaLnBrk="1" hangingPunct="1"/>
            <a:r>
              <a:rPr lang="en-US" altLang="en-US" sz="4400" dirty="0">
                <a:solidFill>
                  <a:schemeClr val="accent4">
                    <a:lumMod val="40000"/>
                    <a:lumOff val="60000"/>
                  </a:schemeClr>
                </a:solidFill>
                <a:latin typeface="Agency FB" panose="020B0503020202020204" pitchFamily="34" charset="0"/>
              </a:rPr>
              <a:t>to Earth an </a:t>
            </a:r>
            <a:r>
              <a:rPr lang="en-US" altLang="en-US" sz="44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Agency FB" panose="020B0503020202020204" pitchFamily="34" charset="0"/>
              </a:rPr>
              <a:t>Orbiter</a:t>
            </a:r>
          </a:p>
          <a:p>
            <a:pPr algn="ctr" eaLnBrk="1" hangingPunct="1"/>
            <a:r>
              <a:rPr lang="en-US" altLang="en-US" sz="44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Agency FB" panose="020B0503020202020204" pitchFamily="34" charset="0"/>
              </a:rPr>
              <a:t>Named </a:t>
            </a:r>
            <a:r>
              <a:rPr lang="en-US" altLang="en-US" sz="4400" b="1" i="1" dirty="0">
                <a:solidFill>
                  <a:schemeClr val="accent4">
                    <a:lumMod val="40000"/>
                    <a:lumOff val="60000"/>
                  </a:schemeClr>
                </a:solidFill>
                <a:latin typeface="Agency FB" panose="020B0503020202020204" pitchFamily="34" charset="0"/>
              </a:rPr>
              <a:t>NSS Enterprise</a:t>
            </a:r>
            <a:r>
              <a:rPr lang="en-US" altLang="en-US" sz="4400" i="1" dirty="0">
                <a:solidFill>
                  <a:schemeClr val="accent4">
                    <a:lumMod val="40000"/>
                    <a:lumOff val="60000"/>
                  </a:schemeClr>
                </a:solidFill>
                <a:latin typeface="Agency FB" panose="020B0503020202020204" pitchFamily="34" charset="0"/>
              </a:rPr>
              <a:t> </a:t>
            </a:r>
          </a:p>
          <a:p>
            <a:pPr algn="ctr" eaLnBrk="1" hangingPunct="1"/>
            <a:r>
              <a:rPr lang="en-US" altLang="en-US" sz="4400" dirty="0">
                <a:solidFill>
                  <a:schemeClr val="accent4">
                    <a:lumMod val="40000"/>
                    <a:lumOff val="60000"/>
                  </a:schemeClr>
                </a:solidFill>
                <a:latin typeface="Agency FB" panose="020B0503020202020204" pitchFamily="34" charset="0"/>
              </a:rPr>
              <a:t>containing </a:t>
            </a:r>
          </a:p>
          <a:p>
            <a:pPr algn="ctr" eaLnBrk="1" hangingPunct="1"/>
            <a:r>
              <a:rPr lang="en-US" altLang="en-US" sz="4400" dirty="0">
                <a:solidFill>
                  <a:schemeClr val="accent4">
                    <a:lumMod val="40000"/>
                    <a:lumOff val="60000"/>
                  </a:schemeClr>
                </a:solidFill>
                <a:latin typeface="Agency FB" panose="020B0503020202020204" pitchFamily="34" charset="0"/>
              </a:rPr>
              <a:t>100+ student experiments.</a:t>
            </a:r>
          </a:p>
        </p:txBody>
      </p:sp>
    </p:spTree>
    <p:extLst>
      <p:ext uri="{BB962C8B-B14F-4D97-AF65-F5344CB8AC3E}">
        <p14:creationId xmlns:p14="http://schemas.microsoft.com/office/powerpoint/2010/main" val="27299652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Frances\Pictures\EIS\MissionProfile1.jpg">
            <a:extLst>
              <a:ext uri="{FF2B5EF4-FFF2-40B4-BE49-F238E27FC236}">
                <a16:creationId xmlns:a16="http://schemas.microsoft.com/office/drawing/2014/main" id="{DE3A8F71-0B37-47C2-9814-B7C7CE7F40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323" y="66091"/>
            <a:ext cx="9205037" cy="67919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15602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F82AB7C-EEC1-4AE7-991B-489DEDD409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1840" y="248154"/>
            <a:ext cx="10302240" cy="235588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80182DC-46D2-437E-9F6C-5A03BE2CD9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150" y="2642109"/>
            <a:ext cx="2143125" cy="288607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EFDF6DC-1831-4951-9DA4-3C49BC45EC3A}"/>
              </a:ext>
            </a:extLst>
          </p:cNvPr>
          <p:cNvSpPr/>
          <p:nvPr/>
        </p:nvSpPr>
        <p:spPr>
          <a:xfrm>
            <a:off x="565150" y="2622231"/>
            <a:ext cx="2178050" cy="2874329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68C61E2-98B0-4ADD-821E-D7D312C861CB}"/>
              </a:ext>
            </a:extLst>
          </p:cNvPr>
          <p:cNvSpPr/>
          <p:nvPr/>
        </p:nvSpPr>
        <p:spPr>
          <a:xfrm>
            <a:off x="2519679" y="2536507"/>
            <a:ext cx="4379595" cy="4167823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5F21AFC-276B-4738-A773-73311BEEAD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1585" y="2551430"/>
            <a:ext cx="4324350" cy="41529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BE84863-209F-4DA6-A533-0F18F612D8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45935" y="2556385"/>
            <a:ext cx="2305050" cy="26384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D2D885E-5466-47D5-BC16-A6689BA8B97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06547" y="2638107"/>
            <a:ext cx="2076450" cy="3057525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C0F5F620-6BB0-4781-A0E2-BE3E1D7B625B}"/>
              </a:ext>
            </a:extLst>
          </p:cNvPr>
          <p:cNvSpPr/>
          <p:nvPr/>
        </p:nvSpPr>
        <p:spPr>
          <a:xfrm>
            <a:off x="8802370" y="2926080"/>
            <a:ext cx="2891789" cy="98552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DC3305E-C861-4D4B-BB52-E1E3997D2668}"/>
              </a:ext>
            </a:extLst>
          </p:cNvPr>
          <p:cNvSpPr txBox="1"/>
          <p:nvPr/>
        </p:nvSpPr>
        <p:spPr>
          <a:xfrm>
            <a:off x="3826566" y="705678"/>
            <a:ext cx="457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www.eisacademy.org</a:t>
            </a:r>
          </a:p>
        </p:txBody>
      </p:sp>
    </p:spTree>
    <p:extLst>
      <p:ext uri="{BB962C8B-B14F-4D97-AF65-F5344CB8AC3E}">
        <p14:creationId xmlns:p14="http://schemas.microsoft.com/office/powerpoint/2010/main" val="4119929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7707C0A-2B82-4CA6-BF48-5611DFFB5BBF}"/>
              </a:ext>
            </a:extLst>
          </p:cNvPr>
          <p:cNvSpPr txBox="1"/>
          <p:nvPr/>
        </p:nvSpPr>
        <p:spPr>
          <a:xfrm>
            <a:off x="785192" y="417444"/>
            <a:ext cx="9682459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rgbClr val="FFFF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EIS Academy has electronic</a:t>
            </a:r>
          </a:p>
          <a:p>
            <a:r>
              <a:rPr lang="en-US" sz="4000" dirty="0">
                <a:solidFill>
                  <a:srgbClr val="FFFF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copies of all items we are distributing and</a:t>
            </a:r>
          </a:p>
          <a:p>
            <a:r>
              <a:rPr lang="en-US" sz="4000" dirty="0">
                <a:solidFill>
                  <a:srgbClr val="FFFF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discussing during today’s session.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B91C95-F440-4BD0-9444-299C687E9F7F}"/>
              </a:ext>
            </a:extLst>
          </p:cNvPr>
          <p:cNvSpPr txBox="1"/>
          <p:nvPr/>
        </p:nvSpPr>
        <p:spPr>
          <a:xfrm>
            <a:off x="3728720" y="3342640"/>
            <a:ext cx="5628640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Please take a moment to connect with:</a:t>
            </a:r>
          </a:p>
          <a:p>
            <a:endParaRPr lang="en-US" sz="36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www.eisacademy.org</a:t>
            </a:r>
          </a:p>
        </p:txBody>
      </p:sp>
      <p:pic>
        <p:nvPicPr>
          <p:cNvPr id="1026" name="Picture 2" descr="https://hecticparents.files.wordpress.com/2014/04/woman-pointing.jpg">
            <a:extLst>
              <a:ext uri="{FF2B5EF4-FFF2-40B4-BE49-F238E27FC236}">
                <a16:creationId xmlns:a16="http://schemas.microsoft.com/office/drawing/2014/main" id="{67864001-DECC-42CB-84F8-65FC719153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392" y="2560320"/>
            <a:ext cx="3228008" cy="2670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42069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>
            <a:extLst>
              <a:ext uri="{FF2B5EF4-FFF2-40B4-BE49-F238E27FC236}">
                <a16:creationId xmlns:a16="http://schemas.microsoft.com/office/drawing/2014/main" id="{F383B604-EB74-4A94-9C27-9F87861262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4080" y="1307805"/>
            <a:ext cx="8046720" cy="5365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0217A856-E9EA-4F88-BB49-966713AD220E}"/>
              </a:ext>
            </a:extLst>
          </p:cNvPr>
          <p:cNvSpPr txBox="1">
            <a:spLocks/>
          </p:cNvSpPr>
          <p:nvPr/>
        </p:nvSpPr>
        <p:spPr>
          <a:xfrm>
            <a:off x="457200" y="381000"/>
            <a:ext cx="4856480" cy="926805"/>
          </a:xfrm>
          <a:prstGeom prst="rect">
            <a:avLst/>
          </a:prstGeom>
          <a:ln>
            <a:miter lim="800000"/>
            <a:headEnd/>
            <a:tailEnd/>
          </a:ln>
          <a:extLst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Space Empty?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CA2257E-1F84-4C4B-A5AE-803916A0B3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2240" y="5612296"/>
            <a:ext cx="10668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/>
              <a:t>nasa.gov</a:t>
            </a:r>
          </a:p>
        </p:txBody>
      </p:sp>
    </p:spTree>
    <p:extLst>
      <p:ext uri="{BB962C8B-B14F-4D97-AF65-F5344CB8AC3E}">
        <p14:creationId xmlns:p14="http://schemas.microsoft.com/office/powerpoint/2010/main" val="42446302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08E6A4D-A8AF-431B-B48C-1203E0B3D03C}"/>
              </a:ext>
            </a:extLst>
          </p:cNvPr>
          <p:cNvSpPr txBox="1"/>
          <p:nvPr/>
        </p:nvSpPr>
        <p:spPr>
          <a:xfrm>
            <a:off x="536713" y="198783"/>
            <a:ext cx="73450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Let’s have a discussion of ‘What is in Space’  -</a:t>
            </a:r>
          </a:p>
        </p:txBody>
      </p:sp>
    </p:spTree>
    <p:extLst>
      <p:ext uri="{BB962C8B-B14F-4D97-AF65-F5344CB8AC3E}">
        <p14:creationId xmlns:p14="http://schemas.microsoft.com/office/powerpoint/2010/main" val="37092714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84</TotalTime>
  <Words>143</Words>
  <Application>Microsoft Office PowerPoint</Application>
  <PresentationFormat>Widescreen</PresentationFormat>
  <Paragraphs>33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Agency FB</vt:lpstr>
      <vt:lpstr>Arial</vt:lpstr>
      <vt:lpstr>Bebas</vt:lpstr>
      <vt:lpstr>BlairMdITC TT-Medium</vt:lpstr>
      <vt:lpstr>Calibri</vt:lpstr>
      <vt:lpstr>Calibri Light</vt:lpstr>
      <vt:lpstr>Constantia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Frances Dellutri</dc:creator>
  <cp:lastModifiedBy>Frances Dellutri</cp:lastModifiedBy>
  <cp:revision>28</cp:revision>
  <dcterms:created xsi:type="dcterms:W3CDTF">2017-10-22T22:23:22Z</dcterms:created>
  <dcterms:modified xsi:type="dcterms:W3CDTF">2017-10-25T00:21:39Z</dcterms:modified>
</cp:coreProperties>
</file>