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6" r:id="rId3"/>
    <p:sldId id="259" r:id="rId4"/>
    <p:sldId id="263" r:id="rId5"/>
    <p:sldId id="261" r:id="rId6"/>
    <p:sldId id="262" r:id="rId7"/>
    <p:sldId id="265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B4074-416F-4936-8717-6687568895E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9588-0F29-4579-987D-3FB2F2A1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2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4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9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0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BCD2-8C5A-4EF4-82F0-EFE65572AF4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C8D7-1432-4B83-86BE-5751AC74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9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EIS-Logo-Wide-White-AI-10(1).eps">
            <a:extLst>
              <a:ext uri="{FF2B5EF4-FFF2-40B4-BE49-F238E27FC236}">
                <a16:creationId xmlns:a16="http://schemas.microsoft.com/office/drawing/2014/main" id="{F02AA737-FCA8-4627-B7B9-A97D573B8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560"/>
            <a:ext cx="8853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ss logo_2.jpg">
            <a:extLst>
              <a:ext uri="{FF2B5EF4-FFF2-40B4-BE49-F238E27FC236}">
                <a16:creationId xmlns:a16="http://schemas.microsoft.com/office/drawing/2014/main" id="{42FD37C8-B974-4E32-9415-9A24ADA6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8031" b="23215"/>
          <a:stretch>
            <a:fillRect/>
          </a:stretch>
        </p:blipFill>
        <p:spPr bwMode="auto">
          <a:xfrm>
            <a:off x="1420178" y="5354321"/>
            <a:ext cx="20748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2722BB18-CBDE-4C77-8360-C96E1C28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1722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Agency FB" panose="020B0503020202020204" pitchFamily="34" charset="0"/>
              </a:rPr>
              <a:t>http://www.enterpriseinspace.org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19CCE-2BA2-4B45-A8DD-CBAE706B052D}"/>
              </a:ext>
            </a:extLst>
          </p:cNvPr>
          <p:cNvSpPr txBox="1"/>
          <p:nvPr/>
        </p:nvSpPr>
        <p:spPr>
          <a:xfrm>
            <a:off x="3159760" y="2489200"/>
            <a:ext cx="560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Our future is in the settlement of space! </a:t>
            </a:r>
          </a:p>
        </p:txBody>
      </p:sp>
    </p:spTree>
    <p:extLst>
      <p:ext uri="{BB962C8B-B14F-4D97-AF65-F5344CB8AC3E}">
        <p14:creationId xmlns:p14="http://schemas.microsoft.com/office/powerpoint/2010/main" val="17756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38AB0-809C-42EA-888D-EBC0E3DB293B}"/>
              </a:ext>
            </a:extLst>
          </p:cNvPr>
          <p:cNvSpPr txBox="1"/>
          <p:nvPr/>
        </p:nvSpPr>
        <p:spPr>
          <a:xfrm>
            <a:off x="675861" y="457200"/>
            <a:ext cx="616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EIS Team Today: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6775B-C540-4B13-A943-2AFE73F68F2F}"/>
              </a:ext>
            </a:extLst>
          </p:cNvPr>
          <p:cNvSpPr txBox="1"/>
          <p:nvPr/>
        </p:nvSpPr>
        <p:spPr>
          <a:xfrm>
            <a:off x="1600199" y="1808922"/>
            <a:ext cx="310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Lynne Zielinski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AB5B8-3C6B-4E44-B901-5F59701D79C1}"/>
              </a:ext>
            </a:extLst>
          </p:cNvPr>
          <p:cNvSpPr txBox="1"/>
          <p:nvPr/>
        </p:nvSpPr>
        <p:spPr>
          <a:xfrm>
            <a:off x="4084982" y="3203714"/>
            <a:ext cx="310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 Dellutri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475A3-1C07-4EAF-885D-11625731C907}"/>
              </a:ext>
            </a:extLst>
          </p:cNvPr>
          <p:cNvSpPr txBox="1"/>
          <p:nvPr/>
        </p:nvSpPr>
        <p:spPr>
          <a:xfrm>
            <a:off x="7484165" y="4493066"/>
            <a:ext cx="310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Bonnie Thurber</a:t>
            </a:r>
          </a:p>
        </p:txBody>
      </p:sp>
    </p:spTree>
    <p:extLst>
      <p:ext uri="{BB962C8B-B14F-4D97-AF65-F5344CB8AC3E}">
        <p14:creationId xmlns:p14="http://schemas.microsoft.com/office/powerpoint/2010/main" val="36391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AC8E0-E62E-40C2-BE2A-BB05F81F70AA}"/>
              </a:ext>
            </a:extLst>
          </p:cNvPr>
          <p:cNvSpPr txBox="1"/>
          <p:nvPr/>
        </p:nvSpPr>
        <p:spPr>
          <a:xfrm>
            <a:off x="529432" y="175852"/>
            <a:ext cx="5374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The EIS initiative is to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211CC-1C03-482C-873B-229F33A20441}"/>
              </a:ext>
            </a:extLst>
          </p:cNvPr>
          <p:cNvSpPr txBox="1"/>
          <p:nvPr/>
        </p:nvSpPr>
        <p:spPr>
          <a:xfrm>
            <a:off x="136797" y="1023676"/>
            <a:ext cx="771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Bring Robust Space Science Curriculum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to 21</a:t>
            </a:r>
            <a:r>
              <a:rPr lang="en-US" sz="3600" baseline="30000" dirty="0">
                <a:solidFill>
                  <a:srgbClr val="FFFF00"/>
                </a:solidFill>
              </a:rPr>
              <a:t>st</a:t>
            </a:r>
            <a:r>
              <a:rPr lang="en-US" sz="3600" dirty="0">
                <a:solidFill>
                  <a:srgbClr val="FFFF00"/>
                </a:solidFill>
              </a:rPr>
              <a:t> Century Learning  through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462C5-CB50-41F6-A1CE-B70454C01F72}"/>
              </a:ext>
            </a:extLst>
          </p:cNvPr>
          <p:cNvSpPr txBox="1"/>
          <p:nvPr/>
        </p:nvSpPr>
        <p:spPr>
          <a:xfrm rot="20521733">
            <a:off x="6425837" y="2949780"/>
            <a:ext cx="285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Critical Thinking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56AFF-EF61-4C4B-978B-AD2B1EC7E9CF}"/>
              </a:ext>
            </a:extLst>
          </p:cNvPr>
          <p:cNvSpPr txBox="1"/>
          <p:nvPr/>
        </p:nvSpPr>
        <p:spPr>
          <a:xfrm rot="20521733">
            <a:off x="4241268" y="2384808"/>
            <a:ext cx="285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Collaboration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11128-D5CC-42F1-838A-606CF72169EA}"/>
              </a:ext>
            </a:extLst>
          </p:cNvPr>
          <p:cNvSpPr txBox="1"/>
          <p:nvPr/>
        </p:nvSpPr>
        <p:spPr>
          <a:xfrm rot="20521733">
            <a:off x="412249" y="4774151"/>
            <a:ext cx="2854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Communication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309F9-9AB7-4535-A4D7-4EBC0B9C4B85}"/>
              </a:ext>
            </a:extLst>
          </p:cNvPr>
          <p:cNvSpPr txBox="1"/>
          <p:nvPr/>
        </p:nvSpPr>
        <p:spPr>
          <a:xfrm rot="20521733">
            <a:off x="3863984" y="4279953"/>
            <a:ext cx="1971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Real-world hands on </a:t>
            </a:r>
            <a:r>
              <a:rPr lang="en-US" sz="3200" dirty="0" err="1"/>
              <a:t>expeience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13317-1354-4389-B031-467C94756ECA}"/>
              </a:ext>
            </a:extLst>
          </p:cNvPr>
          <p:cNvSpPr txBox="1"/>
          <p:nvPr/>
        </p:nvSpPr>
        <p:spPr>
          <a:xfrm rot="20521733">
            <a:off x="483879" y="2211117"/>
            <a:ext cx="23119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Lessons, outreach educational materials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D2AA2A-BC52-4FB0-93E4-EEA9D581B270}"/>
              </a:ext>
            </a:extLst>
          </p:cNvPr>
          <p:cNvSpPr txBox="1"/>
          <p:nvPr/>
        </p:nvSpPr>
        <p:spPr>
          <a:xfrm rot="20521733">
            <a:off x="8661383" y="683422"/>
            <a:ext cx="2854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Web-based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814110-1AA0-4BDA-9A83-F10B9584DDFD}"/>
              </a:ext>
            </a:extLst>
          </p:cNvPr>
          <p:cNvSpPr txBox="1"/>
          <p:nvPr/>
        </p:nvSpPr>
        <p:spPr>
          <a:xfrm rot="20521733">
            <a:off x="8889290" y="3349055"/>
            <a:ext cx="285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Mentor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21CEA-838C-4409-8745-034678DDADC7}"/>
              </a:ext>
            </a:extLst>
          </p:cNvPr>
          <p:cNvSpPr txBox="1"/>
          <p:nvPr/>
        </p:nvSpPr>
        <p:spPr>
          <a:xfrm rot="20521733">
            <a:off x="7289303" y="4832787"/>
            <a:ext cx="2854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Embracing Current Ed Standards</a:t>
            </a:r>
          </a:p>
        </p:txBody>
      </p:sp>
    </p:spTree>
    <p:extLst>
      <p:ext uri="{BB962C8B-B14F-4D97-AF65-F5344CB8AC3E}">
        <p14:creationId xmlns:p14="http://schemas.microsoft.com/office/powerpoint/2010/main" val="3146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926113E-89E6-413D-BA2C-594CF2FAB162}"/>
              </a:ext>
            </a:extLst>
          </p:cNvPr>
          <p:cNvSpPr txBox="1">
            <a:spLocks/>
          </p:cNvSpPr>
          <p:nvPr/>
        </p:nvSpPr>
        <p:spPr bwMode="auto">
          <a:xfrm>
            <a:off x="457200" y="2087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>
                <a:solidFill>
                  <a:srgbClr val="FFC000"/>
                </a:solidFill>
                <a:latin typeface="Bebas"/>
                <a:ea typeface="BlairMdITC TT-Medium"/>
                <a:cs typeface="BlairMdITC TT-Medium"/>
              </a:rPr>
              <a:t>The  EIS mission…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8CA8A-8224-4CD5-BABA-204F1695F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29679"/>
            <a:ext cx="723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Design, build, fly and return </a:t>
            </a:r>
          </a:p>
          <a:p>
            <a:pPr algn="ctr" eaLnBrk="1" hangingPunct="1"/>
            <a:r>
              <a:rPr lang="en-US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to Earth an </a:t>
            </a:r>
            <a:r>
              <a:rPr lang="en-US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Orbiter</a:t>
            </a:r>
          </a:p>
          <a:p>
            <a:pPr algn="ctr" eaLnBrk="1" hangingPunct="1"/>
            <a:r>
              <a:rPr lang="en-US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Named </a:t>
            </a:r>
            <a:r>
              <a:rPr lang="en-US" altLang="en-US" sz="44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NSS Enterprise</a:t>
            </a:r>
            <a:r>
              <a:rPr lang="en-US" altLang="en-US" sz="44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containing </a:t>
            </a:r>
          </a:p>
          <a:p>
            <a:pPr algn="ctr" eaLnBrk="1" hangingPunct="1"/>
            <a:r>
              <a:rPr lang="en-US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100+ student experiments.</a:t>
            </a:r>
          </a:p>
        </p:txBody>
      </p:sp>
    </p:spTree>
    <p:extLst>
      <p:ext uri="{BB962C8B-B14F-4D97-AF65-F5344CB8AC3E}">
        <p14:creationId xmlns:p14="http://schemas.microsoft.com/office/powerpoint/2010/main" val="272996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nces\Pictures\EIS\MissionProfile1.jpg">
            <a:extLst>
              <a:ext uri="{FF2B5EF4-FFF2-40B4-BE49-F238E27FC236}">
                <a16:creationId xmlns:a16="http://schemas.microsoft.com/office/drawing/2014/main" id="{DE3A8F71-0B37-47C2-9814-B7C7CE7F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3" y="66091"/>
            <a:ext cx="9205037" cy="679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6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2AB7C-EEC1-4AE7-991B-489DEDD40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248154"/>
            <a:ext cx="10302240" cy="2355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0182DC-46D2-437E-9F6C-5A03BE2CD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2642109"/>
            <a:ext cx="2143125" cy="2886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FDF6DC-1831-4951-9DA4-3C49BC45EC3A}"/>
              </a:ext>
            </a:extLst>
          </p:cNvPr>
          <p:cNvSpPr/>
          <p:nvPr/>
        </p:nvSpPr>
        <p:spPr>
          <a:xfrm>
            <a:off x="565150" y="2622231"/>
            <a:ext cx="2178050" cy="28743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8C61E2-98B0-4ADD-821E-D7D312C861CB}"/>
              </a:ext>
            </a:extLst>
          </p:cNvPr>
          <p:cNvSpPr/>
          <p:nvPr/>
        </p:nvSpPr>
        <p:spPr>
          <a:xfrm>
            <a:off x="2519679" y="2536507"/>
            <a:ext cx="4379595" cy="416782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21AFC-276B-4738-A773-73311BEE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585" y="2551430"/>
            <a:ext cx="4324350" cy="415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84863-209F-4DA6-A533-0F18F612D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935" y="2556385"/>
            <a:ext cx="2305050" cy="263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2D885E-5466-47D5-BC16-A6689BA8B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547" y="2638107"/>
            <a:ext cx="2076450" cy="30575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0F5F620-6BB0-4781-A0E2-BE3E1D7B625B}"/>
              </a:ext>
            </a:extLst>
          </p:cNvPr>
          <p:cNvSpPr/>
          <p:nvPr/>
        </p:nvSpPr>
        <p:spPr>
          <a:xfrm>
            <a:off x="8802370" y="2926080"/>
            <a:ext cx="2891789" cy="985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3305E-C861-4D4B-BB52-E1E3997D2668}"/>
              </a:ext>
            </a:extLst>
          </p:cNvPr>
          <p:cNvSpPr txBox="1"/>
          <p:nvPr/>
        </p:nvSpPr>
        <p:spPr>
          <a:xfrm>
            <a:off x="3826566" y="70567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www.eisacademy.org</a:t>
            </a:r>
          </a:p>
        </p:txBody>
      </p:sp>
    </p:spTree>
    <p:extLst>
      <p:ext uri="{BB962C8B-B14F-4D97-AF65-F5344CB8AC3E}">
        <p14:creationId xmlns:p14="http://schemas.microsoft.com/office/powerpoint/2010/main" val="41199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07C0A-2B82-4CA6-BF48-5611DFFB5BBF}"/>
              </a:ext>
            </a:extLst>
          </p:cNvPr>
          <p:cNvSpPr txBox="1"/>
          <p:nvPr/>
        </p:nvSpPr>
        <p:spPr>
          <a:xfrm>
            <a:off x="785192" y="417444"/>
            <a:ext cx="96824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EIS Academy has electronic</a:t>
            </a:r>
          </a:p>
          <a:p>
            <a:r>
              <a:rPr lang="en-US" sz="4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copies of all items we are distributing and</a:t>
            </a:r>
          </a:p>
          <a:p>
            <a:r>
              <a:rPr lang="en-US" sz="4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discussing during today’s session.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91C95-F440-4BD0-9444-299C687E9F7F}"/>
              </a:ext>
            </a:extLst>
          </p:cNvPr>
          <p:cNvSpPr txBox="1"/>
          <p:nvPr/>
        </p:nvSpPr>
        <p:spPr>
          <a:xfrm>
            <a:off x="3728720" y="3342640"/>
            <a:ext cx="56286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Please take a moment to connect with:</a:t>
            </a:r>
          </a:p>
          <a:p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www.eisacademy.org</a:t>
            </a:r>
          </a:p>
        </p:txBody>
      </p:sp>
      <p:pic>
        <p:nvPicPr>
          <p:cNvPr id="1026" name="Picture 2" descr="https://hecticparents.files.wordpress.com/2014/04/woman-pointing.jpg">
            <a:extLst>
              <a:ext uri="{FF2B5EF4-FFF2-40B4-BE49-F238E27FC236}">
                <a16:creationId xmlns:a16="http://schemas.microsoft.com/office/drawing/2014/main" id="{67864001-DECC-42CB-84F8-65FC7191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2" y="2560320"/>
            <a:ext cx="3228008" cy="267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0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383B604-EB74-4A94-9C27-9F878612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80" y="1307805"/>
            <a:ext cx="8046720" cy="536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17A856-E9EA-4F88-BB49-966713AD220E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4856480" cy="926805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Space Empty?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A2257E-1F84-4C4B-A5AE-803916A0B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40" y="5612296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nasa.gov</a:t>
            </a:r>
          </a:p>
        </p:txBody>
      </p:sp>
    </p:spTree>
    <p:extLst>
      <p:ext uri="{BB962C8B-B14F-4D97-AF65-F5344CB8AC3E}">
        <p14:creationId xmlns:p14="http://schemas.microsoft.com/office/powerpoint/2010/main" val="424463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E6A4D-A8AF-431B-B48C-1203E0B3D03C}"/>
              </a:ext>
            </a:extLst>
          </p:cNvPr>
          <p:cNvSpPr txBox="1"/>
          <p:nvPr/>
        </p:nvSpPr>
        <p:spPr>
          <a:xfrm>
            <a:off x="536713" y="198783"/>
            <a:ext cx="7345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Let’s have a discussion of ‘What is in Space’  -</a:t>
            </a:r>
          </a:p>
        </p:txBody>
      </p:sp>
    </p:spTree>
    <p:extLst>
      <p:ext uri="{BB962C8B-B14F-4D97-AF65-F5344CB8AC3E}">
        <p14:creationId xmlns:p14="http://schemas.microsoft.com/office/powerpoint/2010/main" val="370927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143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Agency FB</vt:lpstr>
      <vt:lpstr>Arial</vt:lpstr>
      <vt:lpstr>Bebas</vt:lpstr>
      <vt:lpstr>BlairMdITC TT-Medium</vt:lpstr>
      <vt:lpstr>Calibri</vt:lpstr>
      <vt:lpstr>Calibri Light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Dellutri</dc:creator>
  <cp:lastModifiedBy>Frances Dellutri</cp:lastModifiedBy>
  <cp:revision>28</cp:revision>
  <dcterms:created xsi:type="dcterms:W3CDTF">2017-10-22T22:23:22Z</dcterms:created>
  <dcterms:modified xsi:type="dcterms:W3CDTF">2017-10-25T00:21:39Z</dcterms:modified>
</cp:coreProperties>
</file>