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  <p:sldMasterId id="2147483668" r:id="rId5"/>
    <p:sldMasterId id="2147483670" r:id="rId6"/>
  </p:sldMasterIdLst>
  <p:sldIdLst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latin typeface="Comic Sans MS" panose="030F0702030302020204" pitchFamily="66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2213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>
                <a:latin typeface="Comic Sans MS" panose="030F0702030302020204" pitchFamily="66" charset="0"/>
              </a:defRPr>
            </a:lvl4pPr>
            <a:lvl5pPr>
              <a:defRPr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9058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>
                <a:latin typeface="Comic Sans MS" panose="030F0702030302020204" pitchFamily="66" charset="0"/>
              </a:defRPr>
            </a:lvl4pPr>
            <a:lvl5pPr>
              <a:defRPr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83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>
                <a:latin typeface="Comic Sans MS" panose="030F0702030302020204" pitchFamily="66" charset="0"/>
              </a:defRPr>
            </a:lvl4pPr>
            <a:lvl5pPr>
              <a:defRPr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681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>
                <a:latin typeface="Comic Sans MS" panose="030F0702030302020204" pitchFamily="66" charset="0"/>
              </a:defRPr>
            </a:lvl4pPr>
            <a:lvl5pPr>
              <a:defRPr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393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cap="none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>
                <a:latin typeface="Comic Sans MS" panose="030F0702030302020204" pitchFamily="66" charset="0"/>
              </a:defRPr>
            </a:lvl4pPr>
            <a:lvl5pPr>
              <a:defRPr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495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7440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31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12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40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2522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131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ZeBzTI5Omk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870" y="1803405"/>
            <a:ext cx="10472530" cy="1825096"/>
          </a:xfrm>
        </p:spPr>
        <p:txBody>
          <a:bodyPr/>
          <a:lstStyle/>
          <a:p>
            <a:pPr algn="ctr"/>
            <a:r>
              <a:rPr lang="en-US" dirty="0"/>
              <a:t>Microwave/Submillimeter Astronomy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Most astronomers use the term “submillimeter”</a:t>
            </a:r>
          </a:p>
        </p:txBody>
      </p:sp>
    </p:spTree>
    <p:extLst>
      <p:ext uri="{BB962C8B-B14F-4D97-AF65-F5344CB8AC3E}">
        <p14:creationId xmlns:p14="http://schemas.microsoft.com/office/powerpoint/2010/main" val="268918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can vary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300 MHz to 300 GHz</a:t>
            </a:r>
          </a:p>
          <a:p>
            <a:pPr lvl="1"/>
            <a:r>
              <a:rPr lang="en-US" dirty="0"/>
              <a:t>What are these wavelengths?</a:t>
            </a:r>
          </a:p>
          <a:p>
            <a:pPr lvl="1"/>
            <a:r>
              <a:rPr lang="en-US" dirty="0"/>
              <a:t>c = </a:t>
            </a:r>
            <a:r>
              <a:rPr lang="el-GR" dirty="0"/>
              <a:t>λ</a:t>
            </a:r>
            <a:r>
              <a:rPr lang="en-US" dirty="0"/>
              <a:t>f . . . </a:t>
            </a:r>
          </a:p>
          <a:p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8019221" y="2484782"/>
            <a:ext cx="3429000" cy="270344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7931426" y="3796748"/>
            <a:ext cx="29817" cy="39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5"/>
          </p:cNvCxnSpPr>
          <p:nvPr/>
        </p:nvCxnSpPr>
        <p:spPr>
          <a:xfrm>
            <a:off x="8876471" y="3836504"/>
            <a:ext cx="17145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" idx="3"/>
          </p:cNvCxnSpPr>
          <p:nvPr/>
        </p:nvCxnSpPr>
        <p:spPr>
          <a:xfrm>
            <a:off x="9733721" y="3836503"/>
            <a:ext cx="0" cy="1351722"/>
          </a:xfrm>
          <a:prstGeom prst="line">
            <a:avLst/>
          </a:prstGeom>
          <a:ln w="127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432235" y="3088862"/>
            <a:ext cx="407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76471" y="4363278"/>
            <a:ext cx="555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λ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16376" y="4363278"/>
            <a:ext cx="555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7285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NASA – Tour of the 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https://www.youtube.com/watch?v=UZeBzTI5Omk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2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Some General Notes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Microwave Region is broad and vague</a:t>
            </a:r>
          </a:p>
          <a:p>
            <a:r>
              <a:rPr lang="en-US" dirty="0"/>
              <a:t>Most well known in astronomy is the CMB</a:t>
            </a:r>
          </a:p>
          <a:p>
            <a:pPr lvl="1"/>
            <a:r>
              <a:rPr lang="en-US" dirty="0"/>
              <a:t>160GHz (1.9 mm)</a:t>
            </a:r>
          </a:p>
          <a:p>
            <a:r>
              <a:rPr lang="en-US" dirty="0"/>
              <a:t>The short microwaves – millimeter and below  - is rich for astrophysics</a:t>
            </a:r>
          </a:p>
          <a:p>
            <a:pPr lvl="1"/>
            <a:r>
              <a:rPr lang="en-US" dirty="0"/>
              <a:t>This range is basically the study of “cold” stuff!</a:t>
            </a:r>
          </a:p>
          <a:p>
            <a:pPr lvl="2"/>
            <a:r>
              <a:rPr lang="en-US" dirty="0"/>
              <a:t>Galaxy formation and evolution</a:t>
            </a:r>
          </a:p>
          <a:p>
            <a:pPr lvl="2"/>
            <a:r>
              <a:rPr lang="en-US" dirty="0"/>
              <a:t>Stellar and planetary  system birth</a:t>
            </a:r>
          </a:p>
          <a:p>
            <a:pPr lvl="2"/>
            <a:r>
              <a:rPr lang="en-US" dirty="0"/>
              <a:t>Composition of solar system atmospheres</a:t>
            </a:r>
          </a:p>
          <a:p>
            <a:pPr lvl="2"/>
            <a:r>
              <a:rPr lang="en-US" dirty="0"/>
              <a:t>Cosmic Microwave Background (CMB)</a:t>
            </a:r>
          </a:p>
          <a:p>
            <a:pPr lvl="2"/>
            <a:r>
              <a:rPr lang="en-US" dirty="0"/>
              <a:t>Molecular gas clouds</a:t>
            </a:r>
          </a:p>
        </p:txBody>
      </p:sp>
    </p:spTree>
    <p:extLst>
      <p:ext uri="{BB962C8B-B14F-4D97-AF65-F5344CB8AC3E}">
        <p14:creationId xmlns:p14="http://schemas.microsoft.com/office/powerpoint/2010/main" val="300404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you detect these waves?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longer end of this range, the waves can be detected with radio telescopes</a:t>
            </a:r>
          </a:p>
          <a:p>
            <a:r>
              <a:rPr lang="en-US" dirty="0"/>
              <a:t>At the shorter, or submillimeter end, the waves can be detected similar to infrared.</a:t>
            </a:r>
          </a:p>
          <a:p>
            <a:pPr lvl="1"/>
            <a:r>
              <a:rPr lang="en-US" dirty="0"/>
              <a:t>Then moisture in the atmosphere becomes a problem</a:t>
            </a:r>
          </a:p>
        </p:txBody>
      </p:sp>
    </p:spTree>
    <p:extLst>
      <p:ext uri="{BB962C8B-B14F-4D97-AF65-F5344CB8AC3E}">
        <p14:creationId xmlns:p14="http://schemas.microsoft.com/office/powerpoint/2010/main" val="121837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fun things to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Calculating the wavelength of your remote key fob</a:t>
            </a:r>
          </a:p>
          <a:p>
            <a:pPr lvl="1"/>
            <a:r>
              <a:rPr lang="en-US" dirty="0"/>
              <a:t>315 MHz</a:t>
            </a:r>
          </a:p>
          <a:p>
            <a:pPr lvl="1"/>
            <a:r>
              <a:rPr lang="en-US" dirty="0"/>
              <a:t>Do you know how to extend the range?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Speed of light using microwaves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4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1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3.xml><?xml version="1.0" encoding="utf-8"?>
<a:theme xmlns:a="http://schemas.openxmlformats.org/drawingml/2006/main" name="2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4.xml><?xml version="1.0" encoding="utf-8"?>
<a:theme xmlns:a="http://schemas.openxmlformats.org/drawingml/2006/main" name="3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5.xml><?xml version="1.0" encoding="utf-8"?>
<a:theme xmlns:a="http://schemas.openxmlformats.org/drawingml/2006/main" name="4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6.xml><?xml version="1.0" encoding="utf-8"?>
<a:theme xmlns:a="http://schemas.openxmlformats.org/drawingml/2006/main" name="5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196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Century Gothic</vt:lpstr>
      <vt:lpstr>Comic Sans MS</vt:lpstr>
      <vt:lpstr>Vapor Trail</vt:lpstr>
      <vt:lpstr>1_Vapor Trail</vt:lpstr>
      <vt:lpstr>2_Vapor Trail</vt:lpstr>
      <vt:lpstr>3_Vapor Trail</vt:lpstr>
      <vt:lpstr>4_Vapor Trail</vt:lpstr>
      <vt:lpstr>5_Vapor Trail</vt:lpstr>
      <vt:lpstr>Microwave/Submillimeter Astronomy</vt:lpstr>
      <vt:lpstr>Range can vary . . .</vt:lpstr>
      <vt:lpstr>From NASA – Tour of the EMS</vt:lpstr>
      <vt:lpstr>Some General Notes . . .</vt:lpstr>
      <vt:lpstr>How do you detect these waves?</vt:lpstr>
      <vt:lpstr>Two fun things to do: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Microwave/Submillimeter Astronomy</dc:title>
  <dc:creator>Kathy Gustavson</dc:creator>
  <cp:lastModifiedBy>Kathy Gustavson</cp:lastModifiedBy>
  <cp:revision>1</cp:revision>
  <dcterms:created xsi:type="dcterms:W3CDTF">2017-03-11T02:47:51Z</dcterms:created>
  <dcterms:modified xsi:type="dcterms:W3CDTF">2017-03-11T02:49:07Z</dcterms:modified>
</cp:coreProperties>
</file>