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Lst>
  <p:notesMasterIdLst>
    <p:notesMasterId r:id="rId9"/>
  </p:notesMasterIdLst>
  <p:sldIdLst>
    <p:sldId id="261"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41A1E-84D8-4985-8D82-1C02F84B5F17}"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2CA67-22A3-4DD5-8B98-15378091840D}" type="slidenum">
              <a:rPr lang="en-US" smtClean="0"/>
              <a:t>‹#›</a:t>
            </a:fld>
            <a:endParaRPr lang="en-US"/>
          </a:p>
        </p:txBody>
      </p:sp>
    </p:spTree>
    <p:extLst>
      <p:ext uri="{BB962C8B-B14F-4D97-AF65-F5344CB8AC3E}">
        <p14:creationId xmlns:p14="http://schemas.microsoft.com/office/powerpoint/2010/main" val="67801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2210EB-AF3E-4EBD-BBA1-00EFB3B1FED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5940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2210EB-AF3E-4EBD-BBA1-00EFB3B1FED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5216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Whistler Echo Train</a:t>
            </a:r>
          </a:p>
          <a:p>
            <a:r>
              <a:rPr lang="en-US" dirty="0"/>
              <a:t>Echo trains result when the radio wave bounces back and forth between magnetic conjugate points. Each time the signal bounces off the ionosphere, some of the energy leaks down in the lower atmosphere and is heard as a whistler.</a:t>
            </a:r>
          </a:p>
          <a:p>
            <a:endParaRPr lang="en-US" dirty="0"/>
          </a:p>
          <a:p>
            <a:r>
              <a:rPr lang="en-US" dirty="0"/>
              <a:t>Whistler Echo Train</a:t>
            </a:r>
          </a:p>
          <a:p>
            <a:r>
              <a:rPr lang="en-US" dirty="0"/>
              <a:t>Echo trains result when the radio wave bounces back and forth between magnetic conjugate points. Each time the signal bounces off the ionosphere, some of the energy leaks down in the lower atmosphere and is heard as a whistler.</a:t>
            </a:r>
          </a:p>
          <a:p>
            <a:endParaRPr lang="en-US" dirty="0"/>
          </a:p>
          <a:p>
            <a:r>
              <a:rPr lang="en-US" dirty="0"/>
              <a:t>All of the whistlers in the train are the result of a single lightning stroke. Successive "hops" of the whistler are seen with increasing dispersion time as the distance </a:t>
            </a:r>
            <a:r>
              <a:rPr lang="en-US" dirty="0" err="1"/>
              <a:t>travelled</a:t>
            </a:r>
            <a:r>
              <a:rPr lang="en-US" dirty="0"/>
              <a:t> grows with each bounce.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2210EB-AF3E-4EBD-BBA1-00EFB3B1FED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081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F0BFE1-4BA8-48A9-816C-1F3274BE3A22}"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753CE79-95CA-4295-8E5A-6AD56BB7AF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5865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F0BFE1-4BA8-48A9-816C-1F3274BE3A22}"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753CE79-95CA-4295-8E5A-6AD56BB7AF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529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F0BFE1-4BA8-48A9-816C-1F3274BE3A22}"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3/10/2017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753CE79-95CA-4295-8E5A-6AD56BB7AF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852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cap="none">
                <a:latin typeface="Comic Sans MS" panose="030F0702030302020204" pitchFamily="66"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omic Sans MS" panose="030F0702030302020204" pitchFamily="66" charset="0"/>
              </a:defRPr>
            </a:lvl1pPr>
            <a:lvl2pPr>
              <a:defRPr sz="2400">
                <a:latin typeface="Comic Sans MS" panose="030F0702030302020204" pitchFamily="66" charset="0"/>
              </a:defRPr>
            </a:lvl2pPr>
            <a:lvl3pPr>
              <a:defRPr sz="2000">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182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F0BFE1-4BA8-48A9-816C-1F3274BE3A22}" type="datetimeFigureOut">
              <a:rPr lang="en-US" smtClean="0"/>
              <a:pPr/>
              <a:t>3/10/2017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3CE79-95CA-4295-8E5A-6AD56BB7AF41}"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1761827325"/>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F0BFE1-4BA8-48A9-816C-1F3274BE3A22}" type="datetimeFigureOut">
              <a:rPr lang="en-US" smtClean="0"/>
              <a:pPr/>
              <a:t>3/10/2017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3CE79-95CA-4295-8E5A-6AD56BB7AF41}"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2584893965"/>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F0BFE1-4BA8-48A9-816C-1F3274BE3A22}" type="datetimeFigureOut">
              <a:rPr lang="en-US" smtClean="0"/>
              <a:pPr/>
              <a:t>3/10/2017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3CE79-95CA-4295-8E5A-6AD56BB7AF41}"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2188841967"/>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9728102"/>
      </p:ext>
    </p:extLst>
  </p:cSld>
  <p:clrMap bg1="dk1" tx1="lt1" bg2="dk2" tx2="lt2" accent1="accent1" accent2="accent2" accent3="accent3" accent4="accent4" accent5="accent5" accent6="accent6" hlink="hlink" folHlink="folHlink"/>
  <p:sldLayoutIdLst>
    <p:sldLayoutId id="2147483669" r:id="rId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theinspireproject.org/uploads/images/sounds/whistlertrain.au" TargetMode="External"/><Relationship Id="rId5" Type="http://schemas.openxmlformats.org/officeDocument/2006/relationships/image" Target="../media/image10.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Jove</a:t>
            </a:r>
          </a:p>
        </p:txBody>
      </p:sp>
      <p:pic>
        <p:nvPicPr>
          <p:cNvPr id="1026" name="Picture 2" descr="Image result for Radio J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 y="2057401"/>
            <a:ext cx="4732020" cy="3549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adio J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543" y="1637348"/>
            <a:ext cx="58578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adio J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4777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Inspire project . . .</a:t>
            </a:r>
          </a:p>
        </p:txBody>
      </p:sp>
      <p:pic>
        <p:nvPicPr>
          <p:cNvPr id="4" name="52hopwhi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9127" y="1643888"/>
            <a:ext cx="406400" cy="406400"/>
          </a:xfrm>
          <a:prstGeom prst="rect">
            <a:avLst/>
          </a:prstGeom>
        </p:spPr>
      </p:pic>
      <p:pic>
        <p:nvPicPr>
          <p:cNvPr id="2050" name="Picture 2" descr="Image result for Inspire radio project NASA"/>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09600" y="1847088"/>
            <a:ext cx="3366512" cy="423263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p3230101.jpg"/>
          <p:cNvPicPr>
            <a:picLocks noGrp="1" noChangeAspect="1"/>
          </p:cNvPicPr>
          <p:nvPr>
            <p:ph idx="1"/>
          </p:nvPr>
        </p:nvPicPr>
        <p:blipFill>
          <a:blip r:embed="rId7" cstate="screen">
            <a:extLst>
              <a:ext uri="{28A0092B-C50C-407E-A947-70E740481C1C}">
                <a14:useLocalDpi xmlns:a14="http://schemas.microsoft.com/office/drawing/2010/main" val="0"/>
              </a:ext>
            </a:extLst>
          </a:blip>
          <a:srcRect/>
          <a:stretch>
            <a:fillRect/>
          </a:stretch>
        </p:blipFill>
        <p:spPr>
          <a:xfrm>
            <a:off x="4424208" y="2786888"/>
            <a:ext cx="4611319" cy="3541493"/>
          </a:xfrm>
        </p:spPr>
      </p:pic>
    </p:spTree>
    <p:extLst>
      <p:ext uri="{BB962C8B-B14F-4D97-AF65-F5344CB8AC3E}">
        <p14:creationId xmlns:p14="http://schemas.microsoft.com/office/powerpoint/2010/main" val="4106162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68"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622465"/>
            <a:ext cx="8305800" cy="1143000"/>
          </a:xfrm>
        </p:spPr>
        <p:txBody>
          <a:bodyPr>
            <a:normAutofit/>
          </a:bodyPr>
          <a:lstStyle/>
          <a:p>
            <a:r>
              <a:rPr lang="en-US" sz="3200" dirty="0"/>
              <a:t>Natural radio frequencies produced by thunderstorms . . . </a:t>
            </a:r>
          </a:p>
        </p:txBody>
      </p:sp>
      <p:pic>
        <p:nvPicPr>
          <p:cNvPr id="4" name="Picture 2" descr="bluemarble2k.jpg                                               0000D34AMacintosh HD                   B663C3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704089"/>
            <a:ext cx="4800600" cy="4918377"/>
          </a:xfrm>
          <a:prstGeom prst="rect">
            <a:avLst/>
          </a:prstGeom>
          <a:noFill/>
          <a:ln w="9525">
            <a:noFill/>
            <a:miter lim="800000"/>
            <a:headEnd/>
            <a:tailEnd/>
          </a:ln>
        </p:spPr>
      </p:pic>
    </p:spTree>
    <p:extLst>
      <p:ext uri="{BB962C8B-B14F-4D97-AF65-F5344CB8AC3E}">
        <p14:creationId xmlns:p14="http://schemas.microsoft.com/office/powerpoint/2010/main" val="309373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Whistler Echo Train</a:t>
            </a:r>
          </a:p>
        </p:txBody>
      </p:sp>
      <p:pic>
        <p:nvPicPr>
          <p:cNvPr id="5" name="Picture 4" descr="whistle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050" y="1847088"/>
            <a:ext cx="8269608" cy="2877312"/>
          </a:xfrm>
          <a:prstGeom prst="rect">
            <a:avLst/>
          </a:prstGeom>
        </p:spPr>
      </p:pic>
      <p:sp>
        <p:nvSpPr>
          <p:cNvPr id="6" name="TextBox 5"/>
          <p:cNvSpPr txBox="1"/>
          <p:nvPr/>
        </p:nvSpPr>
        <p:spPr>
          <a:xfrm>
            <a:off x="2819401" y="5657672"/>
            <a:ext cx="6651581"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hlinkClick r:id="rId6"/>
              </a:rPr>
              <a:t>(Sound) Whistler Echo Train2: Credit – The INSPIRE Project</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3" name="whistlertra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71650" y="4865288"/>
            <a:ext cx="406400" cy="406400"/>
          </a:xfrm>
          <a:prstGeom prst="rect">
            <a:avLst/>
          </a:prstGeom>
        </p:spPr>
      </p:pic>
    </p:spTree>
    <p:extLst>
      <p:ext uri="{BB962C8B-B14F-4D97-AF65-F5344CB8AC3E}">
        <p14:creationId xmlns:p14="http://schemas.microsoft.com/office/powerpoint/2010/main" val="432354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low">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low">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163</Words>
  <Application>Microsoft Office PowerPoint</Application>
  <PresentationFormat>Widescreen</PresentationFormat>
  <Paragraphs>15</Paragraphs>
  <Slides>4</Slides>
  <Notes>3</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vt:i4>
      </vt:variant>
    </vt:vector>
  </HeadingPairs>
  <TitlesOfParts>
    <vt:vector size="14" baseType="lpstr">
      <vt:lpstr>Arial</vt:lpstr>
      <vt:lpstr>Calibri</vt:lpstr>
      <vt:lpstr>Century Gothic</vt:lpstr>
      <vt:lpstr>Comic Sans MS</vt:lpstr>
      <vt:lpstr>Lucida Sans Unicode</vt:lpstr>
      <vt:lpstr>Wingdings 2</vt:lpstr>
      <vt:lpstr>Flow</vt:lpstr>
      <vt:lpstr>1_Flow</vt:lpstr>
      <vt:lpstr>2_Flow</vt:lpstr>
      <vt:lpstr>Vapor Trail</vt:lpstr>
      <vt:lpstr>Radio Jove</vt:lpstr>
      <vt:lpstr>The Inspire project . . .</vt:lpstr>
      <vt:lpstr>Natural radio frequencies produced by thunderstorms . . . </vt:lpstr>
      <vt:lpstr>Whistler Echo Train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Jove</dc:title>
  <dc:creator>Kathy Gustavson</dc:creator>
  <cp:lastModifiedBy>Kathy Gustavson</cp:lastModifiedBy>
  <cp:revision>4</cp:revision>
  <dcterms:created xsi:type="dcterms:W3CDTF">2017-03-11T01:18:02Z</dcterms:created>
  <dcterms:modified xsi:type="dcterms:W3CDTF">2017-03-11T01:23:34Z</dcterms:modified>
</cp:coreProperties>
</file>