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Mz2laHjVoQ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akso/nature/science/ak_park_science/PDF/2009Vol8-1/The-Colors-of-the-Aurora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Colors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Sky Camera Views</a:t>
            </a:r>
          </a:p>
        </p:txBody>
      </p:sp>
      <p:pic>
        <p:nvPicPr>
          <p:cNvPr id="154" name="Shape 154" descr="allsky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2133600"/>
            <a:ext cx="3115869" cy="311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allsky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6825" y="1828800"/>
            <a:ext cx="2862263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allsky_aurora1003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1524000"/>
            <a:ext cx="3810000" cy="385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in Star Trails</a:t>
            </a:r>
          </a:p>
        </p:txBody>
      </p:sp>
      <p:pic>
        <p:nvPicPr>
          <p:cNvPr id="162" name="Shape 162" descr="Aurora in Star Trail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2275" y="1371600"/>
            <a:ext cx="78867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0" y="6611938"/>
            <a:ext cx="1770063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Astronomy Picture of the Day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76200" y="152400"/>
            <a:ext cx="3505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Sky Camera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Pole</a:t>
            </a:r>
          </a:p>
        </p:txBody>
      </p:sp>
      <p:pic>
        <p:nvPicPr>
          <p:cNvPr id="169" name="Shape 169" descr="Startrails All sky South Pole24Schwartz800 apo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71850" y="152400"/>
            <a:ext cx="577215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From Space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 descr="Auroral_ov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0" y="1619250"/>
            <a:ext cx="4813935" cy="36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Storms &amp; CMEs Cause Oval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Expand and Contract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 descr="aurora2_expansion_sm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490663"/>
            <a:ext cx="7691198" cy="528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From Space</a:t>
            </a:r>
          </a:p>
        </p:txBody>
      </p:sp>
      <p:pic>
        <p:nvPicPr>
          <p:cNvPr id="189" name="Shape 189" descr="aurora from spac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4238" y="1219200"/>
            <a:ext cx="7213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0" y="6611938"/>
            <a:ext cx="1995488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http://southiceland.blogspot.com/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Over Midwest From ISS</a:t>
            </a:r>
          </a:p>
        </p:txBody>
      </p:sp>
      <p:pic>
        <p:nvPicPr>
          <p:cNvPr id="196" name="Shape 196" descr="Aurora Over Midwest IS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7425" y="1447800"/>
            <a:ext cx="6802438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0" y="6611938"/>
            <a:ext cx="1770063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Astronomy Picture of the Day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From Shuttle Discovery</a:t>
            </a:r>
          </a:p>
        </p:txBody>
      </p:sp>
      <p:pic>
        <p:nvPicPr>
          <p:cNvPr id="203" name="Shape 203" descr="aurora_from_shuttle Discover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211263"/>
            <a:ext cx="4648200" cy="55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0" y="6611938"/>
            <a:ext cx="1720850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Astronomy Picture of the Day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 Aurora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Shape 211" descr="Venus_Aurora_by_1mD_TasTL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90675"/>
            <a:ext cx="8360613" cy="5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 Aurora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 – Artist’s Conception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 descr="Mars 1 Art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8063" y="1447800"/>
            <a:ext cx="4814470" cy="539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Aurora </a:t>
            </a:r>
          </a:p>
        </p:txBody>
      </p:sp>
      <p:pic>
        <p:nvPicPr>
          <p:cNvPr id="95" name="Shape 95" descr="aurora_vetter_900 green arch apo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828800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7200" y="1219200"/>
            <a:ext cx="8001000" cy="646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auroras - 100 kilometers high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 atmospheric oxygen atoms excited by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fast moving plasma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space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04800" y="6411913"/>
            <a:ext cx="1722438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http://apod.nasa.gov/apod/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 descr="Jupiter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813" y="152400"/>
            <a:ext cx="3846397" cy="418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Jupiter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9600" y="762000"/>
            <a:ext cx="4648200" cy="44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 Aurora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Jupiter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Shape 227" descr="Jupiter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2667000"/>
            <a:ext cx="3933871" cy="440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 Aurora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Jupiter and Io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Shape 234" descr="Jupiter Io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099931"/>
            <a:ext cx="5867400" cy="478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Jupiter 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600200"/>
            <a:ext cx="4038600" cy="2284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 Aurora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Saturn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Shape 242" descr="satur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66800"/>
            <a:ext cx="3189039" cy="237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saturn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3883025"/>
            <a:ext cx="4646883" cy="284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 descr="saturn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1524000"/>
            <a:ext cx="4229100" cy="2306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 Aurora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Uranus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 descr="uranusaur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0" y="1466850"/>
            <a:ext cx="6258211" cy="5313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Planetary Aurora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Neptune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 descr="neptune aur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57350"/>
            <a:ext cx="6621445" cy="497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0" y="6611938"/>
            <a:ext cx="1995488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http://southiceland.blogspot.com/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Aurora</a:t>
            </a:r>
          </a:p>
        </p:txBody>
      </p:sp>
      <p:sp>
        <p:nvSpPr>
          <p:cNvPr id="103" name="Shape 103"/>
          <p:cNvSpPr/>
          <p:nvPr/>
        </p:nvSpPr>
        <p:spPr>
          <a:xfrm>
            <a:off x="1219200" y="1524000"/>
            <a:ext cx="4572000" cy="646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Altitude  - 200 kilometers high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Emitted by resettling atmospheric oxygen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76200" y="6527800"/>
            <a:ext cx="20828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http://southiceland.blogspot.com/</a:t>
            </a:r>
          </a:p>
        </p:txBody>
      </p:sp>
      <p:pic>
        <p:nvPicPr>
          <p:cNvPr id="105" name="Shape 105" descr="red auror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233613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Aurora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57200" y="1219200"/>
            <a:ext cx="8001000" cy="646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auroras - 500 kilometers high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Caused by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sunlight-scattering nitrogen ions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546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pic>
        <p:nvPicPr>
          <p:cNvPr id="113" name="Shape 113" descr="blue auro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0263" y="1828800"/>
            <a:ext cx="5291137" cy="49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52400" y="6535738"/>
            <a:ext cx="1995488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http://southiceland.blogspot.com/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Colors Together</a:t>
            </a:r>
          </a:p>
        </p:txBody>
      </p:sp>
      <p:pic>
        <p:nvPicPr>
          <p:cNvPr id="120" name="Shape 120" descr="aurora_goldpaint_1200 apo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143000"/>
            <a:ext cx="76771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0" y="6611938"/>
            <a:ext cx="1681163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Astronomy Picture o the 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Together</a:t>
            </a:r>
          </a:p>
        </p:txBody>
      </p:sp>
      <p:pic>
        <p:nvPicPr>
          <p:cNvPr id="127" name="Shape 127" descr="red green blue auror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219200"/>
            <a:ext cx="6634163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0" y="6611938"/>
            <a:ext cx="1995488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http://southiceland.blogspot.com/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over Alps</a:t>
            </a:r>
          </a:p>
        </p:txBody>
      </p:sp>
      <p:pic>
        <p:nvPicPr>
          <p:cNvPr id="134" name="Shape 134" descr="Aurora in Alp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1350" y="1371600"/>
            <a:ext cx="767715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0" y="6611938"/>
            <a:ext cx="1684338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Astronony Picture of the Day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With Fireball &amp; Reflection</a:t>
            </a:r>
          </a:p>
        </p:txBody>
      </p:sp>
      <p:pic>
        <p:nvPicPr>
          <p:cNvPr id="141" name="Shape 141" descr="aurora and Fireball over Norway apo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7925" y="1143000"/>
            <a:ext cx="6788150" cy="4983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0" y="6611938"/>
            <a:ext cx="1870075" cy="246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and Fireball over Norwa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 Storm Directly Overhead</a:t>
            </a:r>
          </a:p>
        </p:txBody>
      </p:sp>
      <p:pic>
        <p:nvPicPr>
          <p:cNvPr id="148" name="Shape 148" descr="AuroraAnimation2from11-7-04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6575" y="1295400"/>
            <a:ext cx="78867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ynne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FF66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(4:3)</PresentationFormat>
  <Paragraphs>44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Aurora Colors</vt:lpstr>
      <vt:lpstr>Green Aurora </vt:lpstr>
      <vt:lpstr>Red Aurora</vt:lpstr>
      <vt:lpstr>Blue Aurora </vt:lpstr>
      <vt:lpstr>All Colors Together</vt:lpstr>
      <vt:lpstr>All Together</vt:lpstr>
      <vt:lpstr>Aurora over Alps</vt:lpstr>
      <vt:lpstr>Aurora With Fireball &amp; Reflection</vt:lpstr>
      <vt:lpstr>Aurora Storm Directly Overhead</vt:lpstr>
      <vt:lpstr>All Sky Camera Views</vt:lpstr>
      <vt:lpstr>Aurora in Star Trails</vt:lpstr>
      <vt:lpstr>All Sky Camera  South Pole</vt:lpstr>
      <vt:lpstr>Aurora From Space</vt:lpstr>
      <vt:lpstr>Solar Storms &amp; CMEs Cause Oval  To Expand and Contract</vt:lpstr>
      <vt:lpstr>Aurora From Space</vt:lpstr>
      <vt:lpstr>Aurora Over Midwest From ISS</vt:lpstr>
      <vt:lpstr>Aurora From Shuttle Discovery</vt:lpstr>
      <vt:lpstr>Planetary Aurora</vt:lpstr>
      <vt:lpstr>Planetary Aurora Mars – Artist’s Conception</vt:lpstr>
      <vt:lpstr>Planetary Aurora Jupiter</vt:lpstr>
      <vt:lpstr>Planetary Aurora Jupiter and Io</vt:lpstr>
      <vt:lpstr>Planetary Aurora Saturn</vt:lpstr>
      <vt:lpstr>Planetary Aurora Uranus</vt:lpstr>
      <vt:lpstr>Planetary Aurora Neptune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 Colors</dc:title>
  <cp:lastModifiedBy>Frances Dellutri</cp:lastModifiedBy>
  <cp:revision>1</cp:revision>
  <dcterms:modified xsi:type="dcterms:W3CDTF">2017-10-28T02:05:41Z</dcterms:modified>
</cp:coreProperties>
</file>